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B5D20-9180-4AAD-9A89-4C4A2F842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AE6FCC-8CFB-4A33-88EF-C03BAAE82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DE921C-963A-40D3-9DB7-0CEAB8DF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5EB26E-C710-4AE4-B482-FECA62CC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34404A-EB5E-44D2-9196-81CD25E5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64535-3AE6-4DD3-A605-1BA2E134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83196C-BBA1-4C51-A57A-0B1836DCA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6BAED7-76BE-4539-B731-713A8157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16B442-58F5-410D-B504-E6402261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D062CE-5229-47EF-817E-67979C16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1321B7-3852-4DB0-BCB0-C399E8001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0519E1-DC26-4CEF-9FEC-82555D339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9BDB1-346B-4870-A54F-6F4971C7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D37EFE-838F-4FAF-B056-AE9A392C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8689BF-68BA-41C2-9F66-067E6752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95FF8-9133-4E5D-85E4-78475153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604FC-E2F3-44B4-8BA5-A597B2B28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BC7B1-647A-4CD8-8BD4-182394BD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57E05-64C9-4F78-95C0-B2B0798E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F7FD69-F558-4B18-889B-CB203320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14091-C28E-4E94-B934-8CA5912A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18580D-C6EE-4BCB-8CA4-EB65B7466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085B5-90D7-46CC-B6E9-10B1B9ED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67815B-DF05-4D5D-8F62-A27717BF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C6956D-355E-4B2D-8B2C-ADA10C57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BAD49-0374-4199-BA3F-7830A184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0D1CEE-22A3-496D-AAA1-198DECF2B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B14A36-1FD3-4B50-B212-A37D86D3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B1DB19-1FF0-438B-9EC5-3409922E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095C4-834C-4B15-98B4-73BC4115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3BF6C9-CCFA-4D8D-B8BC-3868BD19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0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F8C1E-9DF3-477E-8387-FA64D5CC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A6B0BF-3552-481A-A0EB-1D8D91578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A47000-B7E1-47FB-A00A-C8BCAD167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789166-8587-43C0-90E2-E8C55D5A0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9C127B-0E55-43F3-BB63-0547C1EF1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FE5BB3-414A-4AEB-803B-C0F03E13A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C62681-CBCE-4E72-8FF6-90B4D22D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C94B7F-78F4-4284-89DA-76356A59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3193E-5F8C-42DE-B4B8-E99FAC92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D8BC37-89C7-42DD-A131-20FF9708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FF9D1F-82C3-4473-AE9C-47C46FC6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4E5F4B-7188-44EC-A31F-16D09007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2D7A1C-7AF1-41A4-8155-E1EA88F1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B96B9A-EF8F-4515-96B6-16A59974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E36C80-EE98-44BA-9261-6AA3CC56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489B-4280-494D-9B2B-E4EFC8C7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CC423E-E608-4A31-8D2F-F3DDA879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0F902-C46C-40FE-A805-97AC4BB3F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95B480-3694-416E-8A2D-C84FCAE2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8ECB29-FE4A-4D32-A09B-C4B53CD6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82E37C-5441-4695-9DC6-E3FD4990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89F0E-916D-47F8-8BAB-CE5930D2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4AEFDF-F5C5-4DFF-B4AA-437DBFBA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37FB64-E3A7-451C-BBBC-AD7BBC90D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DA659D-2EA5-4499-BC36-3CFCA717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08927F-A281-4AEB-AC0B-07F699E0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E4B31E-AE6C-4277-8A4C-48D538A5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E4BFDC7-F881-4B94-A140-23A06B32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3EAA19-12EB-4248-B056-01CCB9A9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98528-734F-4F4B-97E9-EB6B15EE3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D889-291E-4A71-A89B-7E83B4FE721A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402676-CCA0-405A-8F33-9E99C97F7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5FD5B-A24C-4DDD-9652-56A9660C4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3A21-04C1-44D3-8D63-703A312B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9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tamp Act">
            <a:extLst>
              <a:ext uri="{FF2B5EF4-FFF2-40B4-BE49-F238E27FC236}">
                <a16:creationId xmlns:a16="http://schemas.microsoft.com/office/drawing/2014/main" xmlns="" id="{48D65D20-17E3-43A8-81C9-F216C0B9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0F4CC5-B068-471B-944D-D5BA69504D6A}"/>
              </a:ext>
            </a:extLst>
          </p:cNvPr>
          <p:cNvSpPr/>
          <p:nvPr/>
        </p:nvSpPr>
        <p:spPr>
          <a:xfrm>
            <a:off x="6318252" y="2305615"/>
            <a:ext cx="545976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 American Revolution Series</a:t>
            </a:r>
          </a:p>
          <a:p>
            <a:endParaRPr lang="en-US" dirty="0"/>
          </a:p>
          <a:p>
            <a:pPr algn="ctr"/>
            <a:r>
              <a:rPr lang="en-US" dirty="0"/>
              <a:t>Causes: </a:t>
            </a:r>
          </a:p>
          <a:p>
            <a:pPr algn="ctr"/>
            <a:r>
              <a:rPr lang="en-US" dirty="0" smtClean="0"/>
              <a:t>The Continental Congresses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4" name="Picture 4" descr="https://www.mrnussbaum.com/wp-content/themes/game_v2/dist/assets/images/main_logo.png">
            <a:extLst>
              <a:ext uri="{FF2B5EF4-FFF2-40B4-BE49-F238E27FC236}">
                <a16:creationId xmlns:a16="http://schemas.microsoft.com/office/drawing/2014/main" xmlns="" id="{E8B51114-525F-4A26-85BE-7E5F4E76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21" y="494169"/>
            <a:ext cx="5035826" cy="10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2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963" y="-151024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Second Continental Congress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9963" y="1221399"/>
            <a:ext cx="5873750" cy="4230536"/>
          </a:xfrm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en-US" sz="3600" dirty="0" smtClean="0"/>
              <a:t>This time all 13 </a:t>
            </a:r>
            <a:r>
              <a:rPr lang="en-US" sz="3600" smtClean="0"/>
              <a:t>colonies sent </a:t>
            </a:r>
            <a:r>
              <a:rPr lang="en-US" sz="3600" dirty="0" smtClean="0"/>
              <a:t>delegates, including Georgia (though not at first!)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7" y="1221399"/>
            <a:ext cx="5269665" cy="52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3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39" y="-80079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happened at the Second Continental Congress?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059" y="1852020"/>
            <a:ext cx="5873750" cy="4230536"/>
          </a:xfrm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en-US" sz="3600" dirty="0" smtClean="0"/>
              <a:t>Congress took on the role of the war-time government.</a:t>
            </a:r>
          </a:p>
          <a:p>
            <a:pPr marL="571500" indent="-571500" algn="l">
              <a:buFontTx/>
              <a:buChar char="-"/>
            </a:pPr>
            <a:endParaRPr lang="en-US" sz="3600" dirty="0"/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It named John Hancock, of Massachusetts, president of the Congress.</a:t>
            </a:r>
          </a:p>
        </p:txBody>
      </p:sp>
      <p:pic>
        <p:nvPicPr>
          <p:cNvPr id="9220" name="Picture 4" descr="mage result for john hanc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0" y="1852020"/>
            <a:ext cx="5056046" cy="37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3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39" y="-80079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happened at the Second Continental Congress?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059" y="1852020"/>
            <a:ext cx="5873750" cy="4230536"/>
          </a:xfrm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en-US" sz="3600" dirty="0" smtClean="0"/>
              <a:t>It authorized the creation of the Continental Army to fight the British.</a:t>
            </a:r>
          </a:p>
          <a:p>
            <a:pPr marL="571500" indent="-571500" algn="l">
              <a:buFontTx/>
              <a:buChar char="-"/>
            </a:pPr>
            <a:endParaRPr lang="en-US" sz="3600" dirty="0"/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It named George Washington Commander-in-Chief.</a:t>
            </a:r>
          </a:p>
        </p:txBody>
      </p:sp>
      <p:pic>
        <p:nvPicPr>
          <p:cNvPr id="10242" name="Picture 2" descr="mage result for continental army 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" y="1653431"/>
            <a:ext cx="2857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ge result for continental army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59" y="1691480"/>
            <a:ext cx="2857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3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39" y="-80079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happened at the Second Continental Congress?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059" y="1852020"/>
            <a:ext cx="5873750" cy="4230536"/>
          </a:xfrm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en-US" sz="3600" dirty="0" smtClean="0"/>
              <a:t>It authorized the creation of paper money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It would be in charge of signing treaties and appointing ambassadors</a:t>
            </a:r>
          </a:p>
          <a:p>
            <a:pPr marL="571500" indent="-571500" algn="l">
              <a:buFontTx/>
              <a:buChar char="-"/>
            </a:pPr>
            <a:endParaRPr lang="en-US" sz="3600" dirty="0"/>
          </a:p>
        </p:txBody>
      </p:sp>
      <p:pic>
        <p:nvPicPr>
          <p:cNvPr id="11266" name="Picture 2" descr="irst Continental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1" y="1852020"/>
            <a:ext cx="5607748" cy="40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7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308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was the </a:t>
            </a:r>
            <a:r>
              <a:rPr lang="en-US" sz="4800" smtClean="0"/>
              <a:t>British Response?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0558" y="1344590"/>
            <a:ext cx="5873750" cy="4230536"/>
          </a:xfrm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en-US" sz="3600" dirty="0" smtClean="0"/>
              <a:t>It rejected the Olive Branch Petition, a last effort to appeal to Parliament for peace. 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It hired 30,000 “Hessian” soldiers from Germany to help in the coming war. </a:t>
            </a:r>
          </a:p>
          <a:p>
            <a:pPr marL="571500" indent="-571500" algn="l">
              <a:buFontTx/>
              <a:buChar char="-"/>
            </a:pPr>
            <a:endParaRPr lang="en-US" sz="3600" dirty="0"/>
          </a:p>
        </p:txBody>
      </p:sp>
      <p:pic>
        <p:nvPicPr>
          <p:cNvPr id="12292" name="Picture 4" descr="mage result for olive branch pe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" y="1193800"/>
            <a:ext cx="3222472" cy="52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7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949" y="-139875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smtClean="0"/>
              <a:t>Follow-up Activity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01" y="1313058"/>
            <a:ext cx="11202975" cy="150896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 First and Second Continental were important events in the Revolutionary Era. Based on the information you’ve learned, compare and contrast them. You should list three similarities and three differences. </a:t>
            </a:r>
            <a:endParaRPr lang="en-US" sz="3600" dirty="0"/>
          </a:p>
        </p:txBody>
      </p:sp>
      <p:pic>
        <p:nvPicPr>
          <p:cNvPr id="5" name="Picture 2" descr="irst Continental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1" y="3460103"/>
            <a:ext cx="4220861" cy="30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9588" y="4627428"/>
            <a:ext cx="396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https://www.mrn365.com/activity/2934</a:t>
            </a:r>
          </a:p>
        </p:txBody>
      </p:sp>
    </p:spTree>
    <p:extLst>
      <p:ext uri="{BB962C8B-B14F-4D97-AF65-F5344CB8AC3E}">
        <p14:creationId xmlns:p14="http://schemas.microsoft.com/office/powerpoint/2010/main" val="143952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875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1774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799" y="1376266"/>
            <a:ext cx="5873750" cy="90587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Following the issuance of the Intolerable Acts, it was clear that Parliament was “flexing its muscles” on the Americans. </a:t>
            </a:r>
            <a:endParaRPr lang="en-US" sz="3600" dirty="0"/>
          </a:p>
        </p:txBody>
      </p:sp>
      <p:pic>
        <p:nvPicPr>
          <p:cNvPr id="4" name="Picture 2" descr="mage result for British intolerable 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193800"/>
            <a:ext cx="59912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2948" y="-137390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1774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8073" y="1167958"/>
            <a:ext cx="5873750" cy="4038452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It was time for the Americans to act. On September 5, 1774, delegates from 12 of the 13 colonies met at Carpenter’s Hall in Philadelphia. </a:t>
            </a:r>
            <a:r>
              <a:rPr lang="en-US" sz="3600" dirty="0" smtClean="0"/>
              <a:t>The meeting would last until late October. </a:t>
            </a:r>
            <a:endParaRPr lang="en-US" sz="3600" dirty="0"/>
          </a:p>
          <a:p>
            <a:pPr algn="l"/>
            <a:endParaRPr lang="en-US" sz="3600" dirty="0"/>
          </a:p>
          <a:p>
            <a:pPr algn="l"/>
            <a:endParaRPr lang="en-US" sz="3600" dirty="0"/>
          </a:p>
        </p:txBody>
      </p:sp>
      <p:pic>
        <p:nvPicPr>
          <p:cNvPr id="5122" name="Picture 2" descr="mage result for carpenter hall philadelp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1167958"/>
            <a:ext cx="5353551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2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2948" y="-137390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only 12?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8073" y="1313732"/>
            <a:ext cx="5873750" cy="403845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- Georgia refused to send a delegate. </a:t>
            </a:r>
            <a:endParaRPr lang="en-US" sz="3200" dirty="0"/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- Georgia was the newest colony and was at war with the Creek Indians. It needed help from the British military and decided against taking actions that might threaten aid. </a:t>
            </a:r>
            <a:endParaRPr lang="en-US" sz="3200" dirty="0"/>
          </a:p>
          <a:p>
            <a:pPr algn="l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35" y="1191001"/>
            <a:ext cx="4008945" cy="41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2948" y="-137390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did they meet?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3382" y="1313732"/>
            <a:ext cx="5873750" cy="403845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To discuss a united response to the Intolerable Acts. This was significant because the colonies were acting (more or less) together, as a single entity rather than as separate colonies. </a:t>
            </a:r>
            <a:endParaRPr lang="en-US" sz="3600" dirty="0"/>
          </a:p>
        </p:txBody>
      </p:sp>
      <p:pic>
        <p:nvPicPr>
          <p:cNvPr id="2050" name="Picture 2" descr="mage result for first continental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219199"/>
            <a:ext cx="5006940" cy="36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8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5" y="-9559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Who was part of the 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>Continental Congress?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3382" y="1313732"/>
            <a:ext cx="5873750" cy="4038452"/>
          </a:xfrm>
        </p:spPr>
        <p:txBody>
          <a:bodyPr>
            <a:noAutofit/>
          </a:bodyPr>
          <a:lstStyle/>
          <a:p>
            <a:pPr algn="l"/>
            <a:endParaRPr lang="en-US" sz="3200" dirty="0"/>
          </a:p>
          <a:p>
            <a:pPr algn="l"/>
            <a:endParaRPr lang="en-US" sz="3600" dirty="0"/>
          </a:p>
        </p:txBody>
      </p:sp>
      <p:pic>
        <p:nvPicPr>
          <p:cNvPr id="3078" name="Picture 6" descr="mage result for george wash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9" y="1790008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ge result for john ad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10" y="1775099"/>
            <a:ext cx="3829878" cy="2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age result for patrick hen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13" y="1790008"/>
            <a:ext cx="19363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age result for samuel ada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26" y="1775099"/>
            <a:ext cx="2894679" cy="21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7921" y="4647508"/>
            <a:ext cx="209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George Washington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83683" y="4647508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John Adams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45257" y="4669657"/>
            <a:ext cx="143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Patrick Henry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36175" y="403662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Samuel Adams </a:t>
            </a:r>
          </a:p>
        </p:txBody>
      </p:sp>
    </p:spTree>
    <p:extLst>
      <p:ext uri="{BB962C8B-B14F-4D97-AF65-F5344CB8AC3E}">
        <p14:creationId xmlns:p14="http://schemas.microsoft.com/office/powerpoint/2010/main" val="111567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2948" y="-137390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did they decide?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4830" y="1306348"/>
            <a:ext cx="5873750" cy="4230536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To draft a Declaration of Rights, which acknowledged allegiance to England but declared that Parliament did not have the right to tax Americans.</a:t>
            </a: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Boycott British imports.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To meet again in 1775 if Parliament  failed to respond to the colonists. 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dirty="0"/>
              <a:t>Some called for the people of Massachusetts to stockpile arms in the event the British royal governor attempted to rule by force. </a:t>
            </a: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sz="3600" dirty="0"/>
          </a:p>
        </p:txBody>
      </p:sp>
      <p:pic>
        <p:nvPicPr>
          <p:cNvPr id="4102" name="Picture 6" descr="mage result for colonial boycott on british goods first continental co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9" y="1013691"/>
            <a:ext cx="5142651" cy="26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4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963" y="-151024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Second Continental Congress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9963" y="1221399"/>
            <a:ext cx="5873750" cy="423053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/>
              <a:t>On May 10, 1775, the Second</a:t>
            </a:r>
          </a:p>
          <a:p>
            <a:pPr algn="l">
              <a:lnSpc>
                <a:spcPct val="100000"/>
              </a:lnSpc>
            </a:pPr>
            <a:r>
              <a:rPr lang="en-US" sz="3600" dirty="0" smtClean="0"/>
              <a:t>Continental Congress met at Independence Hall in Philadelphia. </a:t>
            </a:r>
            <a:endParaRPr lang="en-US" sz="3600" dirty="0" smtClean="0"/>
          </a:p>
          <a:p>
            <a:pPr algn="l"/>
            <a:endParaRPr lang="en-US" sz="3600" dirty="0"/>
          </a:p>
          <a:p>
            <a:pPr algn="l"/>
            <a:r>
              <a:rPr lang="en-US" sz="3600" dirty="0" smtClean="0"/>
              <a:t>Circumstances had changed</a:t>
            </a:r>
          </a:p>
          <a:p>
            <a:pPr algn="l"/>
            <a:r>
              <a:rPr lang="en-US" sz="3600" dirty="0" smtClean="0"/>
              <a:t>since the first meeting!</a:t>
            </a:r>
            <a:endParaRPr lang="en-US" sz="3600" dirty="0"/>
          </a:p>
        </p:txBody>
      </p:sp>
      <p:pic>
        <p:nvPicPr>
          <p:cNvPr id="6148" name="Picture 4" descr="ndependence Hall, north fac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9" y="1221399"/>
            <a:ext cx="5853890" cy="46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7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2D9D-745E-4058-8BC7-6D704F40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963" y="-151024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Second Continental Congress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C4086-6E32-4BD2-B935-EF5CB57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9963" y="1221399"/>
            <a:ext cx="5873750" cy="4230536"/>
          </a:xfrm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en-US" sz="3600" dirty="0" smtClean="0"/>
              <a:t>Parliament had ignored America’s petition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A deadly battle had taken place at Lexington and Concord, Massachusetts in April. 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Both British “Redcoats” and American “Minutemen” had been killed in the battle.</a:t>
            </a:r>
            <a:endParaRPr lang="en-US" sz="3600" dirty="0"/>
          </a:p>
        </p:txBody>
      </p:sp>
      <p:pic>
        <p:nvPicPr>
          <p:cNvPr id="7170" name="Picture 2" descr="attle of Lexington and Concord U.S. Postage 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5" y="122139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14992</TotalTime>
  <Words>488</Words>
  <Application>Microsoft Macintosh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PowerPoint Presentation</vt:lpstr>
      <vt:lpstr>1774</vt:lpstr>
      <vt:lpstr>1774</vt:lpstr>
      <vt:lpstr>Why only 12?</vt:lpstr>
      <vt:lpstr>Why did they meet? </vt:lpstr>
      <vt:lpstr>Who was part of the  Continental Congress?</vt:lpstr>
      <vt:lpstr>What did they decide?</vt:lpstr>
      <vt:lpstr>Second Continental Congress</vt:lpstr>
      <vt:lpstr>Second Continental Congress</vt:lpstr>
      <vt:lpstr>Second Continental Congress</vt:lpstr>
      <vt:lpstr>What happened at the Second Continental Congress?</vt:lpstr>
      <vt:lpstr>What happened at the Second Continental Congress?</vt:lpstr>
      <vt:lpstr>What happened at the Second Continental Congress?</vt:lpstr>
      <vt:lpstr>What was the British Response?</vt:lpstr>
      <vt:lpstr>Follow-up 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Nussbaum, Greg M</dc:creator>
  <cp:lastModifiedBy>Microsoft Office User</cp:lastModifiedBy>
  <cp:revision>36</cp:revision>
  <cp:lastPrinted>2018-12-06T15:31:07Z</cp:lastPrinted>
  <dcterms:created xsi:type="dcterms:W3CDTF">2018-12-06T13:35:12Z</dcterms:created>
  <dcterms:modified xsi:type="dcterms:W3CDTF">2018-12-17T21:25:18Z</dcterms:modified>
</cp:coreProperties>
</file>